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DD383-1559-4C8A-88C2-BFFA444C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Psalm 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9EDEBF-EB6C-4D2A-9D03-97554AB8A6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Song of Deliverance</a:t>
            </a:r>
          </a:p>
          <a:p>
            <a:r>
              <a:rPr lang="en-US" dirty="0"/>
              <a:t>Chris Collins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August 25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89560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III) Abide in Obedience to God and His word (6-8)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“</a:t>
            </a:r>
            <a:r>
              <a:rPr lang="en-US" sz="2400" b="1" baseline="30000" dirty="0"/>
              <a:t>6 </a:t>
            </a:r>
            <a:r>
              <a:rPr lang="en-US" sz="2400" dirty="0"/>
              <a:t>Sacrifice and meal offering You have not desired;</a:t>
            </a:r>
            <a:br>
              <a:rPr lang="en-US" sz="2400" dirty="0"/>
            </a:br>
            <a:r>
              <a:rPr lang="en-US" sz="2400" dirty="0"/>
              <a:t>My ears You have opened;</a:t>
            </a:r>
            <a:br>
              <a:rPr lang="en-US" sz="2400" dirty="0"/>
            </a:br>
            <a:r>
              <a:rPr lang="en-US" sz="2400" dirty="0"/>
              <a:t>Burnt offering and sin offering You have not required.</a:t>
            </a:r>
            <a:br>
              <a:rPr lang="en-US" sz="2400" dirty="0"/>
            </a:br>
            <a:r>
              <a:rPr lang="en-US" sz="2400" b="1" baseline="30000" dirty="0"/>
              <a:t>7 </a:t>
            </a:r>
            <a:r>
              <a:rPr lang="en-US" sz="2400" dirty="0"/>
              <a:t>Then I said, “Behold, I come;</a:t>
            </a:r>
            <a:br>
              <a:rPr lang="en-US" sz="2400" dirty="0"/>
            </a:br>
            <a:r>
              <a:rPr lang="en-US" sz="2400" dirty="0"/>
              <a:t>In the scroll of the book it is written of me.</a:t>
            </a:r>
            <a:br>
              <a:rPr lang="en-US" sz="2400" dirty="0"/>
            </a:br>
            <a:r>
              <a:rPr lang="en-US" sz="2400" b="1" baseline="30000" dirty="0"/>
              <a:t>8 </a:t>
            </a:r>
            <a:r>
              <a:rPr lang="en-US" sz="2400" dirty="0"/>
              <a:t>I delight to do Your will, O my God;</a:t>
            </a:r>
            <a:br>
              <a:rPr lang="en-US" sz="2400" dirty="0"/>
            </a:br>
            <a:r>
              <a:rPr lang="en-US" sz="2400" dirty="0"/>
              <a:t>Your Law is within my heart.””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58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IV) Announce God’s Work (9-10)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“</a:t>
            </a:r>
            <a:r>
              <a:rPr lang="en-US" sz="2400" b="1" baseline="30000" dirty="0"/>
              <a:t>9 </a:t>
            </a:r>
            <a:r>
              <a:rPr lang="en-US" sz="2400" dirty="0"/>
              <a:t>I have proclaimed glad tidings of righteousness in the great congregation;</a:t>
            </a:r>
            <a:br>
              <a:rPr lang="en-US" sz="2400" dirty="0"/>
            </a:br>
            <a:r>
              <a:rPr lang="en-US" sz="2400" dirty="0"/>
              <a:t>Behold, I will not restrain my lips,</a:t>
            </a:r>
            <a:br>
              <a:rPr lang="en-US" sz="2400" dirty="0"/>
            </a:br>
            <a:r>
              <a:rPr lang="en-US" sz="2400" dirty="0"/>
              <a:t>O </a:t>
            </a:r>
            <a:r>
              <a:rPr lang="en-US" sz="2400" cap="small" dirty="0"/>
              <a:t>Lord</a:t>
            </a:r>
            <a:r>
              <a:rPr lang="en-US" sz="2400" dirty="0"/>
              <a:t>, You know.</a:t>
            </a:r>
            <a:br>
              <a:rPr lang="en-US" sz="2400" dirty="0"/>
            </a:br>
            <a:r>
              <a:rPr lang="en-US" sz="2400" b="1" baseline="30000" dirty="0"/>
              <a:t>10 </a:t>
            </a:r>
            <a:r>
              <a:rPr lang="en-US" sz="2400" dirty="0"/>
              <a:t>I have not hidden Your righteousness within my heart;</a:t>
            </a:r>
            <a:br>
              <a:rPr lang="en-US" sz="2400" dirty="0"/>
            </a:br>
            <a:r>
              <a:rPr lang="en-US" sz="2400" dirty="0"/>
              <a:t>I have spoken of Your faithfulness and Your salvation;</a:t>
            </a:r>
            <a:br>
              <a:rPr lang="en-US" sz="2400" dirty="0"/>
            </a:br>
            <a:r>
              <a:rPr lang="en-US" sz="2400" dirty="0"/>
              <a:t>I have not concealed Your lovingkindness and Your truth from the great congregation.”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104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V) God’s Affection in light of our failure (11-12)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/>
              <a:t>“11 </a:t>
            </a:r>
            <a:r>
              <a:rPr lang="en-US" sz="2400" dirty="0"/>
              <a:t>You, O </a:t>
            </a:r>
            <a:r>
              <a:rPr lang="en-US" sz="2400" cap="small" dirty="0"/>
              <a:t>Lord</a:t>
            </a:r>
            <a:r>
              <a:rPr lang="en-US" sz="2400" dirty="0"/>
              <a:t>, will not withhold Your compassion from me;</a:t>
            </a:r>
            <a:br>
              <a:rPr lang="en-US" sz="2400" dirty="0"/>
            </a:br>
            <a:r>
              <a:rPr lang="en-US" sz="2400" dirty="0"/>
              <a:t>Your lovingkindness and Your truth will continually preserve me.</a:t>
            </a:r>
            <a:br>
              <a:rPr lang="en-US" sz="2400" dirty="0"/>
            </a:br>
            <a:r>
              <a:rPr lang="en-US" sz="2400" b="1" baseline="30000" dirty="0"/>
              <a:t>12 </a:t>
            </a:r>
            <a:r>
              <a:rPr lang="en-US" sz="2400" dirty="0"/>
              <a:t>For evils beyond number have surrounded me;</a:t>
            </a:r>
            <a:br>
              <a:rPr lang="en-US" sz="2400" dirty="0"/>
            </a:br>
            <a:r>
              <a:rPr lang="en-US" sz="2400" dirty="0"/>
              <a:t>My iniquities have overtaken me, so that I am not able to see;</a:t>
            </a:r>
            <a:br>
              <a:rPr lang="en-US" sz="2400" dirty="0"/>
            </a:br>
            <a:r>
              <a:rPr lang="en-US" sz="2400" dirty="0"/>
              <a:t>They are more numerous than the hairs of my head,</a:t>
            </a:r>
            <a:br>
              <a:rPr lang="en-US" sz="2400" dirty="0"/>
            </a:br>
            <a:r>
              <a:rPr lang="en-US" sz="2400" dirty="0"/>
              <a:t>And my heart has failed me.”</a:t>
            </a:r>
          </a:p>
        </p:txBody>
      </p:sp>
    </p:spTree>
    <p:extLst>
      <p:ext uri="{BB962C8B-B14F-4D97-AF65-F5344CB8AC3E}">
        <p14:creationId xmlns:p14="http://schemas.microsoft.com/office/powerpoint/2010/main" val="1943215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V) God’s Affection in light of our failure (11-12)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/>
              <a:t>“11 </a:t>
            </a:r>
            <a:r>
              <a:rPr lang="en-US" sz="2400" dirty="0"/>
              <a:t>You, O </a:t>
            </a:r>
            <a:r>
              <a:rPr lang="en-US" sz="2400" cap="small" dirty="0"/>
              <a:t>Lord</a:t>
            </a:r>
            <a:r>
              <a:rPr lang="en-US" sz="2400" dirty="0"/>
              <a:t>, will not withhold Your compassion from me;</a:t>
            </a:r>
            <a:br>
              <a:rPr lang="en-US" sz="2400" dirty="0"/>
            </a:br>
            <a:r>
              <a:rPr lang="en-US" sz="2400" dirty="0"/>
              <a:t>Your lovingkindness and Your truth will continually preserve me.</a:t>
            </a:r>
            <a:br>
              <a:rPr lang="en-US" sz="2400" dirty="0"/>
            </a:br>
            <a:r>
              <a:rPr lang="en-US" sz="2400" b="1" baseline="30000" dirty="0"/>
              <a:t>12 </a:t>
            </a:r>
            <a:r>
              <a:rPr lang="en-US" sz="2400" dirty="0"/>
              <a:t>For evils beyond number have surrounded me;</a:t>
            </a:r>
            <a:br>
              <a:rPr lang="en-US" sz="2400" dirty="0"/>
            </a:br>
            <a:r>
              <a:rPr lang="en-US" sz="2400" dirty="0"/>
              <a:t>My iniquities have overtaken me, so that I am not able to see;</a:t>
            </a:r>
            <a:br>
              <a:rPr lang="en-US" sz="2400" dirty="0"/>
            </a:br>
            <a:r>
              <a:rPr lang="en-US" sz="2400" dirty="0"/>
              <a:t>They are more numerous than the hairs of my head,</a:t>
            </a:r>
            <a:br>
              <a:rPr lang="en-US" sz="2400" dirty="0"/>
            </a:br>
            <a:r>
              <a:rPr lang="en-US" sz="2400" dirty="0"/>
              <a:t>And my heart has failed me.”</a:t>
            </a:r>
          </a:p>
        </p:txBody>
      </p:sp>
    </p:spTree>
    <p:extLst>
      <p:ext uri="{BB962C8B-B14F-4D97-AF65-F5344CB8AC3E}">
        <p14:creationId xmlns:p14="http://schemas.microsoft.com/office/powerpoint/2010/main" val="216969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VI) Appeal for God’s Future Deliverance (13-17)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462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baseline="30000" dirty="0"/>
              <a:t>“13 </a:t>
            </a:r>
            <a:r>
              <a:rPr lang="en-US" sz="2200" dirty="0"/>
              <a:t>Be pleased, O </a:t>
            </a:r>
            <a:r>
              <a:rPr lang="en-US" sz="2200" cap="small" dirty="0"/>
              <a:t>Lord</a:t>
            </a:r>
            <a:r>
              <a:rPr lang="en-US" sz="2200" dirty="0"/>
              <a:t>, to deliver me;</a:t>
            </a:r>
            <a:br>
              <a:rPr lang="en-US" sz="2200" dirty="0"/>
            </a:br>
            <a:r>
              <a:rPr lang="en-US" sz="2200" dirty="0"/>
              <a:t>Make haste, O </a:t>
            </a:r>
            <a:r>
              <a:rPr lang="en-US" sz="2200" cap="small" dirty="0"/>
              <a:t>Lord</a:t>
            </a:r>
            <a:r>
              <a:rPr lang="en-US" sz="2200" dirty="0"/>
              <a:t>, to help me.</a:t>
            </a:r>
            <a:br>
              <a:rPr lang="en-US" sz="2200" dirty="0"/>
            </a:br>
            <a:r>
              <a:rPr lang="en-US" sz="2200" b="1" baseline="30000" dirty="0"/>
              <a:t>14 </a:t>
            </a:r>
            <a:r>
              <a:rPr lang="en-US" sz="2200" dirty="0"/>
              <a:t>Let those be ashamed and humiliated together</a:t>
            </a:r>
            <a:br>
              <a:rPr lang="en-US" sz="2200" dirty="0"/>
            </a:br>
            <a:r>
              <a:rPr lang="en-US" sz="2200" dirty="0"/>
              <a:t>Who seek my life to destroy it;</a:t>
            </a:r>
            <a:br>
              <a:rPr lang="en-US" sz="2200" dirty="0"/>
            </a:br>
            <a:r>
              <a:rPr lang="en-US" sz="2200" dirty="0"/>
              <a:t>Let those be turned back and dishonored</a:t>
            </a:r>
            <a:br>
              <a:rPr lang="en-US" sz="2200" dirty="0"/>
            </a:br>
            <a:r>
              <a:rPr lang="en-US" sz="2200" dirty="0"/>
              <a:t>Who delight in my hurt.</a:t>
            </a:r>
            <a:br>
              <a:rPr lang="en-US" sz="2200" dirty="0"/>
            </a:br>
            <a:r>
              <a:rPr lang="en-US" sz="2200" b="1" baseline="30000" dirty="0"/>
              <a:t>15 </a:t>
            </a:r>
            <a:r>
              <a:rPr lang="en-US" sz="2200" dirty="0"/>
              <a:t>Let those be appalled because of their shame</a:t>
            </a:r>
            <a:br>
              <a:rPr lang="en-US" sz="2200" dirty="0"/>
            </a:br>
            <a:r>
              <a:rPr lang="en-US" sz="2200" dirty="0"/>
              <a:t>Who say to me, “Aha, aha!”</a:t>
            </a:r>
            <a:br>
              <a:rPr lang="en-US" sz="2200" dirty="0"/>
            </a:br>
            <a:r>
              <a:rPr lang="en-US" sz="2200" b="1" baseline="30000" dirty="0"/>
              <a:t>16 </a:t>
            </a:r>
            <a:r>
              <a:rPr lang="en-US" sz="2200" dirty="0"/>
              <a:t>Let all who seek You rejoice and be glad in You;</a:t>
            </a:r>
            <a:br>
              <a:rPr lang="en-US" sz="2200" dirty="0"/>
            </a:br>
            <a:r>
              <a:rPr lang="en-US" sz="2200" dirty="0"/>
              <a:t>Let those who love Your salvation say continually,</a:t>
            </a:r>
            <a:br>
              <a:rPr lang="en-US" sz="2200" dirty="0"/>
            </a:br>
            <a:r>
              <a:rPr lang="en-US" sz="2200" dirty="0"/>
              <a:t>“The </a:t>
            </a:r>
            <a:r>
              <a:rPr lang="en-US" sz="2200" cap="small" dirty="0"/>
              <a:t>Lord</a:t>
            </a:r>
            <a:r>
              <a:rPr lang="en-US" sz="2200" dirty="0"/>
              <a:t> be magnified!”</a:t>
            </a:r>
            <a:br>
              <a:rPr lang="en-US" sz="2200" dirty="0"/>
            </a:br>
            <a:r>
              <a:rPr lang="en-US" sz="2200" b="1" baseline="30000" dirty="0"/>
              <a:t>17 </a:t>
            </a:r>
            <a:r>
              <a:rPr lang="en-US" sz="2200" dirty="0"/>
              <a:t>Since I am afflicted and needy,</a:t>
            </a:r>
            <a:br>
              <a:rPr lang="en-US" sz="2200" dirty="0"/>
            </a:br>
            <a:r>
              <a:rPr lang="en-US" sz="2200" dirty="0"/>
              <a:t>Let the Lord be mindful of me.</a:t>
            </a:r>
            <a:br>
              <a:rPr lang="en-US" sz="2200" dirty="0"/>
            </a:br>
            <a:r>
              <a:rPr lang="en-US" sz="2200" dirty="0"/>
              <a:t>You are my help and my deliverer;</a:t>
            </a:r>
            <a:br>
              <a:rPr lang="en-US" sz="2200" dirty="0"/>
            </a:br>
            <a:r>
              <a:rPr lang="en-US" sz="2200" dirty="0"/>
              <a:t>Do not delay, O my God.”</a:t>
            </a:r>
          </a:p>
        </p:txBody>
      </p:sp>
    </p:spTree>
    <p:extLst>
      <p:ext uri="{BB962C8B-B14F-4D97-AF65-F5344CB8AC3E}">
        <p14:creationId xmlns:p14="http://schemas.microsoft.com/office/powerpoint/2010/main" val="285267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3632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Psalm 40:1-3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For the choir director. A Psalm of David.</a:t>
            </a:r>
          </a:p>
          <a:p>
            <a:pPr marL="0" indent="0">
              <a:buNone/>
            </a:pPr>
            <a:r>
              <a:rPr lang="en-US" sz="2800" b="1" dirty="0"/>
              <a:t>40 </a:t>
            </a:r>
            <a:r>
              <a:rPr lang="en-US" sz="2800" dirty="0"/>
              <a:t>I waited patiently for the </a:t>
            </a:r>
            <a:r>
              <a:rPr lang="en-US" sz="2800" cap="small" dirty="0"/>
              <a:t>Lord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/>
              <a:t>And He inclined to me and heard my cry.</a:t>
            </a:r>
            <a:br>
              <a:rPr lang="en-US" sz="2800" dirty="0"/>
            </a:br>
            <a:r>
              <a:rPr lang="en-US" sz="2800" b="1" baseline="30000" dirty="0"/>
              <a:t>2 </a:t>
            </a:r>
            <a:r>
              <a:rPr lang="en-US" sz="2800" dirty="0"/>
              <a:t>He brought me up out of the pit of destruction, </a:t>
            </a:r>
            <a:br>
              <a:rPr lang="en-US" sz="2800" dirty="0"/>
            </a:br>
            <a:r>
              <a:rPr lang="en-US" sz="2800" dirty="0"/>
              <a:t>out of the miry clay,</a:t>
            </a:r>
            <a:br>
              <a:rPr lang="en-US" sz="2800" dirty="0"/>
            </a:br>
            <a:r>
              <a:rPr lang="en-US" sz="2800" dirty="0"/>
              <a:t>And He set my feet upon a rock making my footsteps firm.</a:t>
            </a:r>
            <a:br>
              <a:rPr lang="en-US" sz="2800" dirty="0"/>
            </a:br>
            <a:r>
              <a:rPr lang="en-US" sz="2800" b="1" baseline="30000" dirty="0"/>
              <a:t>3 </a:t>
            </a:r>
            <a:r>
              <a:rPr lang="en-US" sz="2800" dirty="0"/>
              <a:t>He put a new song in my mouth, a song of praise to our God;</a:t>
            </a:r>
            <a:br>
              <a:rPr lang="en-US" sz="2800" dirty="0"/>
            </a:br>
            <a:r>
              <a:rPr lang="en-US" sz="2800" dirty="0"/>
              <a:t>Many will see and fear</a:t>
            </a:r>
            <a:br>
              <a:rPr lang="en-US" sz="2800" dirty="0"/>
            </a:br>
            <a:r>
              <a:rPr lang="en-US" sz="2800" dirty="0"/>
              <a:t>And will trust in the </a:t>
            </a:r>
            <a:r>
              <a:rPr lang="en-US" sz="2800" cap="small" dirty="0"/>
              <a:t>Lord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773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3632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Psalm 40:4-5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baseline="30000" dirty="0"/>
              <a:t>4 </a:t>
            </a:r>
            <a:r>
              <a:rPr lang="en-US" sz="2800" dirty="0"/>
              <a:t>How blessed is the man who has made the </a:t>
            </a:r>
            <a:r>
              <a:rPr lang="en-US" sz="2800" cap="small" dirty="0"/>
              <a:t>Lord</a:t>
            </a:r>
            <a:r>
              <a:rPr lang="en-US" sz="2800" dirty="0"/>
              <a:t> his trust,</a:t>
            </a:r>
            <a:br>
              <a:rPr lang="en-US" sz="2800" dirty="0"/>
            </a:br>
            <a:r>
              <a:rPr lang="en-US" sz="2800" dirty="0"/>
              <a:t>And has not turned to the proud, nor to those who lapse into falsehood.</a:t>
            </a:r>
            <a:br>
              <a:rPr lang="en-US" sz="2800" dirty="0"/>
            </a:br>
            <a:r>
              <a:rPr lang="en-US" sz="2800" b="1" baseline="30000" dirty="0"/>
              <a:t>5 </a:t>
            </a:r>
            <a:r>
              <a:rPr lang="en-US" sz="2800" dirty="0"/>
              <a:t>Many, O </a:t>
            </a:r>
            <a:r>
              <a:rPr lang="en-US" sz="2800" cap="small" dirty="0"/>
              <a:t>Lord</a:t>
            </a:r>
            <a:r>
              <a:rPr lang="en-US" sz="2800" dirty="0"/>
              <a:t> my God, are the wonders which You have done,</a:t>
            </a:r>
            <a:br>
              <a:rPr lang="en-US" sz="2800" dirty="0"/>
            </a:br>
            <a:r>
              <a:rPr lang="en-US" sz="2800" dirty="0"/>
              <a:t>And Your thoughts toward us;</a:t>
            </a:r>
            <a:br>
              <a:rPr lang="en-US" sz="2800" dirty="0"/>
            </a:br>
            <a:r>
              <a:rPr lang="en-US" sz="2800" dirty="0"/>
              <a:t>There is none to compare with You.</a:t>
            </a:r>
            <a:br>
              <a:rPr lang="en-US" sz="2800" dirty="0"/>
            </a:br>
            <a:r>
              <a:rPr lang="en-US" sz="2800" dirty="0"/>
              <a:t>If I would declare and speak of them,</a:t>
            </a:r>
            <a:br>
              <a:rPr lang="en-US" sz="2800" dirty="0"/>
            </a:br>
            <a:r>
              <a:rPr lang="en-US" sz="2800" dirty="0"/>
              <a:t>They would be too numerous to count.</a:t>
            </a:r>
          </a:p>
        </p:txBody>
      </p:sp>
    </p:spTree>
    <p:extLst>
      <p:ext uri="{BB962C8B-B14F-4D97-AF65-F5344CB8AC3E}">
        <p14:creationId xmlns:p14="http://schemas.microsoft.com/office/powerpoint/2010/main" val="37116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3632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Psalm 40:6-8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baseline="30000" dirty="0"/>
              <a:t>6 </a:t>
            </a:r>
            <a:r>
              <a:rPr lang="en-US" sz="2800" dirty="0"/>
              <a:t>Sacrifice and meal offering You have not desired;</a:t>
            </a:r>
            <a:br>
              <a:rPr lang="en-US" sz="2800" dirty="0"/>
            </a:br>
            <a:r>
              <a:rPr lang="en-US" sz="2800" dirty="0"/>
              <a:t>My ears You have opened;</a:t>
            </a:r>
            <a:br>
              <a:rPr lang="en-US" sz="2800" dirty="0"/>
            </a:br>
            <a:r>
              <a:rPr lang="en-US" sz="2800" dirty="0"/>
              <a:t>Burnt offering and sin offering You have not required.</a:t>
            </a:r>
            <a:br>
              <a:rPr lang="en-US" sz="2800" dirty="0"/>
            </a:br>
            <a:r>
              <a:rPr lang="en-US" sz="2800" b="1" baseline="30000" dirty="0"/>
              <a:t>7 </a:t>
            </a:r>
            <a:r>
              <a:rPr lang="en-US" sz="2800" dirty="0"/>
              <a:t>Then I said, “Behold, I come;</a:t>
            </a:r>
            <a:br>
              <a:rPr lang="en-US" sz="2800" dirty="0"/>
            </a:br>
            <a:r>
              <a:rPr lang="en-US" sz="2800" dirty="0"/>
              <a:t>In the scroll of the book it is written of me.</a:t>
            </a:r>
            <a:br>
              <a:rPr lang="en-US" sz="2800" dirty="0"/>
            </a:br>
            <a:r>
              <a:rPr lang="en-US" sz="2800" b="1" baseline="30000" dirty="0"/>
              <a:t>8 </a:t>
            </a:r>
            <a:r>
              <a:rPr lang="en-US" sz="2800" dirty="0"/>
              <a:t>I delight to do Your will, O my God;</a:t>
            </a:r>
            <a:br>
              <a:rPr lang="en-US" sz="2800" dirty="0"/>
            </a:br>
            <a:r>
              <a:rPr lang="en-US" sz="2800" dirty="0"/>
              <a:t>Your Law is within my heart.”</a:t>
            </a:r>
          </a:p>
        </p:txBody>
      </p:sp>
    </p:spTree>
    <p:extLst>
      <p:ext uri="{BB962C8B-B14F-4D97-AF65-F5344CB8AC3E}">
        <p14:creationId xmlns:p14="http://schemas.microsoft.com/office/powerpoint/2010/main" val="297592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3632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Psalm 40:9-10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baseline="30000" dirty="0"/>
              <a:t>9 </a:t>
            </a:r>
            <a:r>
              <a:rPr lang="en-US" sz="2800" dirty="0"/>
              <a:t>I have proclaimed glad tidings of righteousness in the great congregation;</a:t>
            </a:r>
            <a:br>
              <a:rPr lang="en-US" sz="2800" dirty="0"/>
            </a:br>
            <a:r>
              <a:rPr lang="en-US" sz="2800" dirty="0"/>
              <a:t>Behold, I will not restrain my lips,</a:t>
            </a:r>
            <a:br>
              <a:rPr lang="en-US" sz="2800" dirty="0"/>
            </a:br>
            <a:r>
              <a:rPr lang="en-US" sz="2800" dirty="0"/>
              <a:t>O </a:t>
            </a:r>
            <a:r>
              <a:rPr lang="en-US" sz="2800" cap="small" dirty="0"/>
              <a:t>Lord</a:t>
            </a:r>
            <a:r>
              <a:rPr lang="en-US" sz="2800" dirty="0"/>
              <a:t>, You know.</a:t>
            </a:r>
            <a:br>
              <a:rPr lang="en-US" sz="2800" dirty="0"/>
            </a:br>
            <a:r>
              <a:rPr lang="en-US" sz="2800" b="1" baseline="30000" dirty="0"/>
              <a:t>10 </a:t>
            </a:r>
            <a:r>
              <a:rPr lang="en-US" sz="2800" dirty="0"/>
              <a:t>I have not hidden Your righteousness within my heart;</a:t>
            </a:r>
            <a:br>
              <a:rPr lang="en-US" sz="2800" dirty="0"/>
            </a:br>
            <a:r>
              <a:rPr lang="en-US" sz="2800" dirty="0"/>
              <a:t>I have spoken of Your faithfulness and Your salvation;</a:t>
            </a:r>
            <a:br>
              <a:rPr lang="en-US" sz="2800" dirty="0"/>
            </a:br>
            <a:r>
              <a:rPr lang="en-US" sz="2800" dirty="0"/>
              <a:t>I have not concealed Your lovingkindness and Your truth from the great congregation.</a:t>
            </a:r>
          </a:p>
        </p:txBody>
      </p:sp>
    </p:spTree>
    <p:extLst>
      <p:ext uri="{BB962C8B-B14F-4D97-AF65-F5344CB8AC3E}">
        <p14:creationId xmlns:p14="http://schemas.microsoft.com/office/powerpoint/2010/main" val="30502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83632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Psalm 40:11-12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baseline="30000" dirty="0"/>
              <a:t>11 </a:t>
            </a:r>
            <a:r>
              <a:rPr lang="en-US" sz="2800" dirty="0"/>
              <a:t>You, O </a:t>
            </a:r>
            <a:r>
              <a:rPr lang="en-US" sz="2800" cap="small" dirty="0"/>
              <a:t>Lord</a:t>
            </a:r>
            <a:r>
              <a:rPr lang="en-US" sz="2800" dirty="0"/>
              <a:t>, will not withhold Your compassion from me;</a:t>
            </a:r>
            <a:br>
              <a:rPr lang="en-US" sz="2800" dirty="0"/>
            </a:br>
            <a:r>
              <a:rPr lang="en-US" sz="2800" dirty="0"/>
              <a:t>Your lovingkindness and Your truth will continually preserve me.</a:t>
            </a:r>
            <a:br>
              <a:rPr lang="en-US" sz="2800" dirty="0"/>
            </a:br>
            <a:r>
              <a:rPr lang="en-US" sz="2800" b="1" baseline="30000" dirty="0"/>
              <a:t>12 </a:t>
            </a:r>
            <a:r>
              <a:rPr lang="en-US" sz="2800" dirty="0"/>
              <a:t>For evils beyond number have surrounded me;</a:t>
            </a:r>
            <a:br>
              <a:rPr lang="en-US" sz="2800" dirty="0"/>
            </a:br>
            <a:r>
              <a:rPr lang="en-US" sz="2800" dirty="0"/>
              <a:t>My iniquities have overtaken me, so that I am not able to see;</a:t>
            </a:r>
            <a:br>
              <a:rPr lang="en-US" sz="2800" dirty="0"/>
            </a:br>
            <a:r>
              <a:rPr lang="en-US" sz="2800" dirty="0"/>
              <a:t>They are more numerous than the hairs of my head,</a:t>
            </a:r>
            <a:br>
              <a:rPr lang="en-US" sz="2800" dirty="0"/>
            </a:br>
            <a:r>
              <a:rPr lang="en-US" sz="2800" dirty="0"/>
              <a:t>And my heart has failed me.</a:t>
            </a:r>
          </a:p>
        </p:txBody>
      </p:sp>
    </p:spTree>
    <p:extLst>
      <p:ext uri="{BB962C8B-B14F-4D97-AF65-F5344CB8AC3E}">
        <p14:creationId xmlns:p14="http://schemas.microsoft.com/office/powerpoint/2010/main" val="188399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Psalm 40:13-17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/>
              <a:t>13 </a:t>
            </a:r>
            <a:r>
              <a:rPr lang="en-US" sz="2400" dirty="0"/>
              <a:t>Be pleased, O </a:t>
            </a:r>
            <a:r>
              <a:rPr lang="en-US" sz="2400" cap="small" dirty="0"/>
              <a:t>Lord</a:t>
            </a:r>
            <a:r>
              <a:rPr lang="en-US" sz="2400" dirty="0"/>
              <a:t>, to deliver me;</a:t>
            </a:r>
            <a:br>
              <a:rPr lang="en-US" sz="2400" dirty="0"/>
            </a:br>
            <a:r>
              <a:rPr lang="en-US" sz="2400" dirty="0"/>
              <a:t>Make haste, O </a:t>
            </a:r>
            <a:r>
              <a:rPr lang="en-US" sz="2400" cap="small" dirty="0"/>
              <a:t>Lord</a:t>
            </a:r>
            <a:r>
              <a:rPr lang="en-US" sz="2400" dirty="0"/>
              <a:t>, to help me.</a:t>
            </a:r>
            <a:br>
              <a:rPr lang="en-US" sz="2400" dirty="0"/>
            </a:br>
            <a:r>
              <a:rPr lang="en-US" sz="2400" b="1" baseline="30000" dirty="0"/>
              <a:t>14 </a:t>
            </a:r>
            <a:r>
              <a:rPr lang="en-US" sz="2400" dirty="0"/>
              <a:t>Let those be ashamed and humiliated together</a:t>
            </a:r>
            <a:br>
              <a:rPr lang="en-US" sz="2400" dirty="0"/>
            </a:br>
            <a:r>
              <a:rPr lang="en-US" sz="2400" dirty="0"/>
              <a:t>Who seek my life to destroy it;</a:t>
            </a:r>
            <a:br>
              <a:rPr lang="en-US" sz="2400" dirty="0"/>
            </a:br>
            <a:r>
              <a:rPr lang="en-US" sz="2400" dirty="0"/>
              <a:t>Let those be turned back and dishonored</a:t>
            </a:r>
            <a:br>
              <a:rPr lang="en-US" sz="2400" dirty="0"/>
            </a:br>
            <a:r>
              <a:rPr lang="en-US" sz="2400" dirty="0"/>
              <a:t>Who delight in my hurt.</a:t>
            </a:r>
            <a:br>
              <a:rPr lang="en-US" sz="2400" dirty="0"/>
            </a:br>
            <a:r>
              <a:rPr lang="en-US" sz="2400" b="1" baseline="30000" dirty="0"/>
              <a:t>15 </a:t>
            </a:r>
            <a:r>
              <a:rPr lang="en-US" sz="2400" dirty="0"/>
              <a:t>Let those be appalled because of their shame</a:t>
            </a:r>
            <a:br>
              <a:rPr lang="en-US" sz="2400" dirty="0"/>
            </a:br>
            <a:r>
              <a:rPr lang="en-US" sz="2400" dirty="0"/>
              <a:t>Who say to me, “Aha, aha!”</a:t>
            </a:r>
            <a:br>
              <a:rPr lang="en-US" sz="2400" dirty="0"/>
            </a:br>
            <a:r>
              <a:rPr lang="en-US" sz="2400" b="1" baseline="30000" dirty="0"/>
              <a:t>16 </a:t>
            </a:r>
            <a:r>
              <a:rPr lang="en-US" sz="2400" dirty="0"/>
              <a:t>Let all who seek You rejoice and be glad in You;</a:t>
            </a:r>
            <a:br>
              <a:rPr lang="en-US" sz="2400" dirty="0"/>
            </a:br>
            <a:r>
              <a:rPr lang="en-US" sz="2400" dirty="0"/>
              <a:t>Let those who love Your salvation say continually,</a:t>
            </a:r>
            <a:br>
              <a:rPr lang="en-US" sz="2400" dirty="0"/>
            </a:br>
            <a:r>
              <a:rPr lang="en-US" sz="2400" dirty="0"/>
              <a:t>“The </a:t>
            </a:r>
            <a:r>
              <a:rPr lang="en-US" sz="2400" cap="small" dirty="0"/>
              <a:t>Lord</a:t>
            </a:r>
            <a:r>
              <a:rPr lang="en-US" sz="2400" dirty="0"/>
              <a:t> be magnified!”</a:t>
            </a:r>
            <a:br>
              <a:rPr lang="en-US" sz="2400" dirty="0"/>
            </a:br>
            <a:r>
              <a:rPr lang="en-US" sz="2400" b="1" baseline="30000" dirty="0"/>
              <a:t>17 </a:t>
            </a:r>
            <a:r>
              <a:rPr lang="en-US" sz="2400" dirty="0"/>
              <a:t>Since I am afflicted and needy,</a:t>
            </a:r>
            <a:br>
              <a:rPr lang="en-US" sz="2400" dirty="0"/>
            </a:br>
            <a:r>
              <a:rPr lang="en-US" sz="2400" dirty="0"/>
              <a:t>Let the Lord be mindful of me.</a:t>
            </a:r>
            <a:br>
              <a:rPr lang="en-US" sz="2400" dirty="0"/>
            </a:br>
            <a:r>
              <a:rPr lang="en-US" sz="2400" dirty="0"/>
              <a:t>You are my help and my deliverer;</a:t>
            </a:r>
            <a:br>
              <a:rPr lang="en-US" sz="2400" dirty="0"/>
            </a:br>
            <a:r>
              <a:rPr lang="en-US" sz="2400" dirty="0"/>
              <a:t>Do not delay, O my God.</a:t>
            </a:r>
          </a:p>
        </p:txBody>
      </p:sp>
    </p:spTree>
    <p:extLst>
      <p:ext uri="{BB962C8B-B14F-4D97-AF65-F5344CB8AC3E}">
        <p14:creationId xmlns:p14="http://schemas.microsoft.com/office/powerpoint/2010/main" val="385030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I) Anticipate God’s Work (1-3)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“For the choir director. A Psalm of David.</a:t>
            </a:r>
          </a:p>
          <a:p>
            <a:pPr marL="0" indent="0">
              <a:buNone/>
            </a:pPr>
            <a:r>
              <a:rPr lang="en-US" sz="2400" b="1" dirty="0"/>
              <a:t>40 </a:t>
            </a:r>
            <a:r>
              <a:rPr lang="en-US" sz="2400" dirty="0"/>
              <a:t>I waited patiently for the </a:t>
            </a:r>
            <a:r>
              <a:rPr lang="en-US" sz="2400" cap="small" dirty="0"/>
              <a:t>Lord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And He inclined to me and heard my cry.</a:t>
            </a:r>
            <a:br>
              <a:rPr lang="en-US" sz="2400" dirty="0"/>
            </a:br>
            <a:r>
              <a:rPr lang="en-US" sz="2400" b="1" baseline="30000" dirty="0"/>
              <a:t>2 </a:t>
            </a:r>
            <a:r>
              <a:rPr lang="en-US" sz="2400" dirty="0"/>
              <a:t>He brought me up out of the pit of destruction, </a:t>
            </a:r>
            <a:br>
              <a:rPr lang="en-US" sz="2400" dirty="0"/>
            </a:br>
            <a:r>
              <a:rPr lang="en-US" sz="2400" dirty="0"/>
              <a:t>out of the miry clay,</a:t>
            </a:r>
            <a:br>
              <a:rPr lang="en-US" sz="2400" dirty="0"/>
            </a:br>
            <a:r>
              <a:rPr lang="en-US" sz="2400" dirty="0"/>
              <a:t>And He set my feet upon a rock making my footsteps firm.</a:t>
            </a:r>
            <a:br>
              <a:rPr lang="en-US" sz="2400" dirty="0"/>
            </a:br>
            <a:r>
              <a:rPr lang="en-US" sz="2400" b="1" baseline="30000" dirty="0"/>
              <a:t>3 </a:t>
            </a:r>
            <a:r>
              <a:rPr lang="en-US" sz="2400" dirty="0"/>
              <a:t>He put a new song in my mouth, a song of praise to our God;</a:t>
            </a:r>
            <a:br>
              <a:rPr lang="en-US" sz="2400" dirty="0"/>
            </a:br>
            <a:r>
              <a:rPr lang="en-US" sz="2400" dirty="0"/>
              <a:t>Many will see and fear</a:t>
            </a:r>
            <a:br>
              <a:rPr lang="en-US" sz="2400" dirty="0"/>
            </a:br>
            <a:r>
              <a:rPr lang="en-US" sz="2400" dirty="0"/>
              <a:t>And will trust in the </a:t>
            </a:r>
            <a:r>
              <a:rPr lang="en-US" sz="2400" cap="small" dirty="0"/>
              <a:t>Lord</a:t>
            </a:r>
            <a:r>
              <a:rPr lang="en-US" sz="2400" dirty="0"/>
              <a:t>.”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99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2AA7-C6CB-4EE1-B54E-D634EF0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11025188" cy="1507067"/>
          </a:xfrm>
        </p:spPr>
        <p:txBody>
          <a:bodyPr>
            <a:normAutofit/>
          </a:bodyPr>
          <a:lstStyle/>
          <a:p>
            <a:r>
              <a:rPr lang="en-US" sz="4400" dirty="0"/>
              <a:t>II) Astonishment of God’s Work (4-5)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6172-4D59-48B5-8C79-DF91C40B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08100"/>
            <a:ext cx="11493500" cy="5198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“</a:t>
            </a:r>
            <a:r>
              <a:rPr lang="en-US" sz="2400" b="1" baseline="30000" dirty="0"/>
              <a:t>4 </a:t>
            </a:r>
            <a:r>
              <a:rPr lang="en-US" sz="2400" dirty="0"/>
              <a:t>How blessed is the man who has made the </a:t>
            </a:r>
            <a:r>
              <a:rPr lang="en-US" sz="2400" cap="small" dirty="0"/>
              <a:t>Lord</a:t>
            </a:r>
            <a:r>
              <a:rPr lang="en-US" sz="2400" dirty="0"/>
              <a:t> his trust,</a:t>
            </a:r>
            <a:br>
              <a:rPr lang="en-US" sz="2400" dirty="0"/>
            </a:br>
            <a:r>
              <a:rPr lang="en-US" sz="2400" dirty="0"/>
              <a:t>And has not turned to the proud, nor to those who lapse into falsehood.</a:t>
            </a:r>
            <a:br>
              <a:rPr lang="en-US" sz="2400" dirty="0"/>
            </a:br>
            <a:r>
              <a:rPr lang="en-US" sz="2400" b="1" baseline="30000" dirty="0"/>
              <a:t>5 </a:t>
            </a:r>
            <a:r>
              <a:rPr lang="en-US" sz="2400" dirty="0"/>
              <a:t>Many, O </a:t>
            </a:r>
            <a:r>
              <a:rPr lang="en-US" sz="2400" cap="small" dirty="0"/>
              <a:t>Lord</a:t>
            </a:r>
            <a:r>
              <a:rPr lang="en-US" sz="2400" dirty="0"/>
              <a:t> my God, are the wonders which You have done,</a:t>
            </a:r>
            <a:br>
              <a:rPr lang="en-US" sz="2400" dirty="0"/>
            </a:br>
            <a:r>
              <a:rPr lang="en-US" sz="2400" dirty="0"/>
              <a:t>And Your thoughts toward us;</a:t>
            </a:r>
            <a:br>
              <a:rPr lang="en-US" sz="2400" dirty="0"/>
            </a:br>
            <a:r>
              <a:rPr lang="en-US" sz="2400" dirty="0"/>
              <a:t>There is none to compare with You.</a:t>
            </a:r>
            <a:br>
              <a:rPr lang="en-US" sz="2400" dirty="0"/>
            </a:br>
            <a:r>
              <a:rPr lang="en-US" sz="2400" dirty="0"/>
              <a:t>If I would declare and speak of them,</a:t>
            </a:r>
            <a:br>
              <a:rPr lang="en-US" sz="2400" dirty="0"/>
            </a:br>
            <a:r>
              <a:rPr lang="en-US" sz="2400" dirty="0"/>
              <a:t>They would be too numerous to count.”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863465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131</Words>
  <Application>Microsoft Office PowerPoint</Application>
  <PresentationFormat>Widescreen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Slice</vt:lpstr>
      <vt:lpstr>Psalm 40</vt:lpstr>
      <vt:lpstr>Psalm 40:1-3</vt:lpstr>
      <vt:lpstr>Psalm 40:4-5</vt:lpstr>
      <vt:lpstr>Psalm 40:6-8</vt:lpstr>
      <vt:lpstr>Psalm 40:9-10</vt:lpstr>
      <vt:lpstr>Psalm 40:11-12</vt:lpstr>
      <vt:lpstr>Psalm 40:13-17</vt:lpstr>
      <vt:lpstr>I) Anticipate God’s Work (1-3)</vt:lpstr>
      <vt:lpstr>II) Astonishment of God’s Work (4-5)</vt:lpstr>
      <vt:lpstr>III) Abide in Obedience to God and His word (6-8)</vt:lpstr>
      <vt:lpstr>IV) Announce God’s Work (9-10)</vt:lpstr>
      <vt:lpstr>V) God’s Affection in light of our failure (11-12)</vt:lpstr>
      <vt:lpstr>V) God’s Affection in light of our failure (11-12)</vt:lpstr>
      <vt:lpstr>VI) Appeal for God’s Future Deliverance (13-17)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40</dc:title>
  <dc:creator> </dc:creator>
  <cp:lastModifiedBy> </cp:lastModifiedBy>
  <cp:revision>2</cp:revision>
  <dcterms:created xsi:type="dcterms:W3CDTF">2019-08-25T22:48:45Z</dcterms:created>
  <dcterms:modified xsi:type="dcterms:W3CDTF">2019-08-25T23:03:11Z</dcterms:modified>
</cp:coreProperties>
</file>